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IBM Plex Sans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IBMPlexSansSemiBo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SemiBold-italic.fntdata"/><Relationship Id="rId25" Type="http://schemas.openxmlformats.org/officeDocument/2006/relationships/font" Target="fonts/IBMPlexSansSemiBold-bold.fntdata"/><Relationship Id="rId27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3d730aba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3d730aba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3d730aba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3d730aba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3d730abab_0_86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53d730abab_0_86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6" name="Google Shape;346;g253d730abab_0_86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3d730abab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3d730abab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Contexts.js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Создание контекста для данных пользователя с начальными значениями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UserContext = React.createContext({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username: "Гость",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setUsername: () =&gt;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Создание контекста для темы интерфейса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ThemeContext = React.createContext({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theme: "light", // light или dark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setTheme: () =&gt;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App.js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React, { useState }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{ UserContext, ThemeContext } from './Contexts';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Header from './Header';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Profile from './Profile';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Footer from './Footer';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function App()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[username, setUsername] = useState("Гость");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[theme, setTheme] = useState("light");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&lt;UserContext.Provider value={{ username, setUsername }}&gt;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&lt;ThemeContext.Provider value={{ theme, setTheme }}&gt;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&lt;div className={theme}&gt;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&lt;Header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&lt;Profile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&lt;Footer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&lt;/ThemeContext.Provider&gt;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&lt;/UserContext.Provider&gt;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Header.js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React, { useContext }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{ UserContext } from './Contexts';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function Header()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{ username } = useContext(UserContext);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&lt;header&gt;Привет, {username}!&lt;/header&gt;;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Profile.js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React, { useContext }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{ ThemeContext } from './Contexts';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function Profile()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{ theme } = useContext(ThemeContext);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&lt;div&gt;Тема интерфейса: {theme}&lt;/div&gt;;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Footer.js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React, { useContext }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{ ThemeContext } from './Contexts';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function Footer()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{ theme } = useContext(ThemeContext);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&lt;footer className={theme}&gt;© 2024 Все права защищены.&lt;/footer&gt;;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В компоненте App добавим функциональность для изменения темы и имени пользователя: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function App()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[username, setUsername] = useState("Гость");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[theme, setTheme] = useState("light");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const toggleTheme = ()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setTheme((prevTheme) =&gt; (prevTheme === "light" ? "dark" : "light"));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&lt;UserContext.Provider value={{ username, setUsername }}&gt;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&lt;ThemeContext.Provider value={{ theme, setTheme }}&gt;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&lt;div className={theme}&gt;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&lt;button onClick={() =&gt; setUsername("Алексей")}&gt;Сменить пользователя на Алексей&lt;/button&gt;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&lt;button onClick={toggleTheme}&gt;Сменить тему&lt;/button&gt;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&lt;Header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&lt;Profile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&lt;Footer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&lt;/ThemeContext.Provider&gt;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&lt;/UserContext.Provider&gt;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3d730abab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3d730abab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import React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HOC withLoadingIndicator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withLoadingIndicator = (Component)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({ isLoading, ...props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if (isLoading)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&lt;div&gt;Loading...&lt;/div&gt;; // Здесь может быть любой индикатор загрузки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return &lt;Component {...props} /&gt;;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Пример компонента, который будет обернут HOC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MyComponent = ({ data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return &lt;div&gt;{data}&lt;/div&gt;;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Оборачиваем MyComponent в HOC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MyComponentWithLoading = withLoadingIndicator(MyComponent);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// Использование MyComponentWithLoading в приложении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class App extends React.Component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state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isLoading: true,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data: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componentDidMount()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// Имитация загрузки данных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setTimeout(()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this.setState({ isLoading: false, data: 'Загруженные данные' 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}, 2000);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render()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const { isLoading, data } = this.state;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return &lt;MyComponentWithLoading isLoading={isLoading} data={data} /&gt;;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default App;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3d730abab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3d730abab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INCREMENT = 'INCREMENT';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DECREMENT = 'DECREMENT';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increment = () =&gt; ({ type: INCREMENT 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decrement = () =&gt; ({ type: DECREMENT 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initialState = { count: 0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function counterReducer(state = initialState, action)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switch (action.type)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case INCREMENT: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{ ...state, count: state.count + 1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case DECREMENT: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{ ...state, count: state.count - 1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default: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state;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{ createStore } from 'redux';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const store = createStore(counterReducer);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React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{ useSelector, useDispatch } from 'react-redux';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{ increment, decrement } from './actions'; // Предполагается, что действия экспортируются из файла actions.js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Counter()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count = useSelector((state) =&gt; state.count);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dispatch = useDispatch();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return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&lt;div&gt;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&lt;h1&gt;Count: {count}&lt;/h1&gt;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&lt;button onClick={() =&gt; dispatch(increment())}&gt;+&lt;/button&gt;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&lt;button onClick={() =&gt; dispatch(decrement())}&gt;-&lt;/button&gt;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&lt;/div&gt;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export default Counter;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a7a1528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a7a1528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UPDATE_NAME = 'UPDATE_NAME';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UPDATE_EMAIL = 'UPDATE_EMAIL';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updateName = (name) =&gt; ({ type: UPDATE_NAME, payload: name 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export const updateEmail = (email) =&gt; ({ type: UPDATE_EMAIL, payload: email 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const initialState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name: '',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email: ''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function profileReducer(state = initialState, action)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switch (action.type)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case UPDATE_NAME: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{ ...state, name: action.payload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case UPDATE_EMAIL: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{ ...state, email: action.payload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default: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return state;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React, { useState } from 'react';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{ useSelector, useDispatch } from 'react-redux';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import { updateName, updateEmail } from './actions'; // Предполагается, что действия экспортируются из файла actions.js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Profile()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[name, setName] = useState('');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[email, setEmail] = useState('');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dispatch = useDispatch();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const handleSubmit = (e)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e.preventDefault();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dispatch(updateName(name));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dispatch(updateEmail(email));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return 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&lt;form onSubmit={handleSubmit}&gt;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&lt;input type="text" value={name} onChange={(e) =&gt; setName(e.target.value)} placeholder="Name"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&lt;input type="email" value={email} onChange={(e) =&gt; setEmail(e.target.value)} placeholder="Email" 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&lt;button type="submit"&gt;Update Profile&lt;/button&gt;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&lt;/form&gt;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export default Profile;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3d730abab_0_147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53d730abab_0_147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2" name="Google Shape;382;g253d730abab_0_147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3d730abab_0_175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53d730abab_0_175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8" name="Google Shape;388;g253d730abab_0_175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67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43.png"/><Relationship Id="rId7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Relationship Id="rId7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6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59.png"/><Relationship Id="rId7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78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Relationship Id="rId6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22" Type="http://schemas.openxmlformats.org/officeDocument/2006/relationships/image" Target="../media/image90.png"/><Relationship Id="rId21" Type="http://schemas.openxmlformats.org/officeDocument/2006/relationships/image" Target="../media/image85.png"/><Relationship Id="rId24" Type="http://schemas.openxmlformats.org/officeDocument/2006/relationships/image" Target="../media/image76.png"/><Relationship Id="rId23" Type="http://schemas.openxmlformats.org/officeDocument/2006/relationships/image" Target="../media/image7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26" Type="http://schemas.openxmlformats.org/officeDocument/2006/relationships/image" Target="../media/image92.png"/><Relationship Id="rId25" Type="http://schemas.openxmlformats.org/officeDocument/2006/relationships/image" Target="../media/image97.png"/><Relationship Id="rId28" Type="http://schemas.openxmlformats.org/officeDocument/2006/relationships/image" Target="../media/image96.png"/><Relationship Id="rId27" Type="http://schemas.openxmlformats.org/officeDocument/2006/relationships/image" Target="../media/image86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29" Type="http://schemas.openxmlformats.org/officeDocument/2006/relationships/image" Target="../media/image88.png"/><Relationship Id="rId7" Type="http://schemas.openxmlformats.org/officeDocument/2006/relationships/image" Target="../media/image68.png"/><Relationship Id="rId8" Type="http://schemas.openxmlformats.org/officeDocument/2006/relationships/image" Target="../media/image82.png"/><Relationship Id="rId31" Type="http://schemas.openxmlformats.org/officeDocument/2006/relationships/image" Target="../media/image95.png"/><Relationship Id="rId30" Type="http://schemas.openxmlformats.org/officeDocument/2006/relationships/image" Target="../media/image83.png"/><Relationship Id="rId11" Type="http://schemas.openxmlformats.org/officeDocument/2006/relationships/image" Target="../media/image74.png"/><Relationship Id="rId33" Type="http://schemas.openxmlformats.org/officeDocument/2006/relationships/image" Target="../media/image93.png"/><Relationship Id="rId10" Type="http://schemas.openxmlformats.org/officeDocument/2006/relationships/image" Target="../media/image73.png"/><Relationship Id="rId32" Type="http://schemas.openxmlformats.org/officeDocument/2006/relationships/image" Target="../media/image98.png"/><Relationship Id="rId13" Type="http://schemas.openxmlformats.org/officeDocument/2006/relationships/image" Target="../media/image87.png"/><Relationship Id="rId12" Type="http://schemas.openxmlformats.org/officeDocument/2006/relationships/image" Target="../media/image72.png"/><Relationship Id="rId15" Type="http://schemas.openxmlformats.org/officeDocument/2006/relationships/image" Target="../media/image77.png"/><Relationship Id="rId14" Type="http://schemas.openxmlformats.org/officeDocument/2006/relationships/image" Target="../media/image75.png"/><Relationship Id="rId17" Type="http://schemas.openxmlformats.org/officeDocument/2006/relationships/image" Target="../media/image91.png"/><Relationship Id="rId16" Type="http://schemas.openxmlformats.org/officeDocument/2006/relationships/image" Target="../media/image70.png"/><Relationship Id="rId19" Type="http://schemas.openxmlformats.org/officeDocument/2006/relationships/image" Target="../media/image84.png"/><Relationship Id="rId18" Type="http://schemas.openxmlformats.org/officeDocument/2006/relationships/image" Target="../media/image8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66" name="Google Shape;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20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2" name="Google Shape;15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3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81" name="Google Shape;18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6" name="Google Shape;216;p3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17" name="Google Shape;21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25" name="Google Shape;2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0" name="Google Shape;240;p38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">
  <p:cSld name="CUSTOM_2_1_2_1_1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7" name="Google Shape;247;p39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4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4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4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4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4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4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4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4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4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4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4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4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4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4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4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4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5" name="Google Shape;305;p4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4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4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4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4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4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4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 sz="1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r>
              <a:rPr lang="ru"/>
              <a:t> 5</a:t>
            </a:r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540000" y="2520008"/>
            <a:ext cx="5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Контекст. Компоненты высшего порядка. </a:t>
            </a:r>
            <a:endParaRPr sz="1300">
              <a:solidFill>
                <a:srgbClr val="19181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Знакомство с Redux</a:t>
            </a:r>
            <a:endParaRPr sz="1300">
              <a:solidFill>
                <a:srgbClr val="19181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47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3810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810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810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38100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1E9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8" name="Google Shape;3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540000" y="1168500"/>
            <a:ext cx="56145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контексты UserContext и ThemeContext с начальными значениями (например, имя пользователя: "Гость", тема: "светлая").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компонент App: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Оберните дочерние компоненты в UserContext.Provider и ThemeContext.Provider.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возможность изменения имени пользователя и темы через интерфейс пользователя.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компоненты, использующие эти контексты: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Header должен отображать приветствие с именем пользователя.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Profile может показывать более детальную информацию о пользователе или просто использовать тему для стилизации.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Footer должен использовать тему для стилизации и, возможно, отображать копирайт с текущим годом.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возможность изменения темы и имени пользователя в интерфейсе, используя состояние в компоненте App и передавая функции для изменения через контекст.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4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592" y="2798270"/>
            <a:ext cx="2514535" cy="18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50"/>
          <p:cNvSpPr txBox="1"/>
          <p:nvPr>
            <p:ph idx="1" type="subTitle"/>
          </p:nvPr>
        </p:nvSpPr>
        <p:spPr>
          <a:xfrm>
            <a:off x="540000" y="1168500"/>
            <a:ext cx="7584900" cy="23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Вам необходимо разработать HOC withLoadingIndicator, который можно использовать для оборачивания любого компонента. Этот HOC должен принимать параметр isLoading, который определяет, идет ли в данный момент загрузка. Если isLoading равен true, то вместо оборачиваемого компонента должен отображаться загрузочный индикатор.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HOC withLoadingIndicator, который принимает компонент и возвращает новый компонент, который показывает либо индикатор загрузки, либо содержимое оригинального компонента в зависимости от пропса isLoading.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AutoNum type="arabicPeriod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использовать простой текстовый индикатор или любой спиннер из доступных библиотек.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0" name="Google Shape;370;p51"/>
          <p:cNvSpPr txBox="1"/>
          <p:nvPr>
            <p:ph idx="1" type="subTitle"/>
          </p:nvPr>
        </p:nvSpPr>
        <p:spPr>
          <a:xfrm>
            <a:off x="540000" y="1168500"/>
            <a:ext cx="53421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простое приложение счетчика, которое увеличивает или уменьшает значение на 1.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 types: INCREMENT, DECREMENT.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Actions: Создайте два действия: одно для увеличения счетчика и другое для его уменьшения.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Reducer: Реализуйте редьюсер, который обрабатывает эти действия и изменяет состояние счетчика соответствующим образом.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Component: Создайте компонент, который отображает счетчик и имеет кнопки для его увеличения и уменьшения.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4*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52"/>
          <p:cNvSpPr txBox="1"/>
          <p:nvPr>
            <p:ph idx="1" type="subTitle"/>
          </p:nvPr>
        </p:nvSpPr>
        <p:spPr>
          <a:xfrm>
            <a:off x="540000" y="1168500"/>
            <a:ext cx="53421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Цель: Создать функциональность для обновления профиля пользователя, включая имя и email.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 types: UPDATE_NAME, UPDATE_EMAIL.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Actions: Определите действия для обновления имени и email пользователя.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Reducer: Напишите редьюсер, который обновляет профиль пользователя в соответствии с выполненными действиями.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Component: Разработайте форму для ввода нового имени и email, а также кнопку для отправки обновлений.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1E9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